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all work hard and the members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warm-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time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the collected food to our local Community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families in our community can get some food if they need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 of students go with 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sent food with our English teacher last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see so many families under the problem of hunger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69895" algn="l"/>
                <a:tab pos="6011545" algn="l"/>
                <a:tab pos="91516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考查形容词辨析。句意：看到这么多的家庭遭遇饥饿的问题我很难过。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many families under the problem of hunger”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可知，很多家庭遭遇饥饿问题是令人伤心的事情。故选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pleased that our school could help out all of those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great event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change the world,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do our best to make our world a better place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6099175" algn="l"/>
                <a:tab pos="90582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twice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考查词汇辨析。句意：我们每年举办两次这样的活动。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twice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three 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four 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四次。根据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takes place in May and it is held in November again every year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可知，每年五月和十一月各举办一次，共两次。故选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806121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pleased that our school could help out all of those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great event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change the world,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do our best to make our world a better place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778125" algn="l"/>
                <a:tab pos="5645150" algn="l"/>
                <a:tab pos="6099175" algn="l"/>
                <a:tab pos="905827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/>
          <p:nvPr/>
        </p:nvSpPr>
        <p:spPr bwMode="auto">
          <a:xfrm>
            <a:off x="360854" y="299695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考查连词辨析。句意：当然，我们不能改变世界，但我们可以尽我们最大的努力使我们的世界成为一个更好的地方。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和，表并列；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所以，表结果；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但是，表转折；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或者，表选择。根据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can’t change the world”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do our best to make our world a better place”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可知，前后两句构成转折关系，虽然不能改变世界，但是能努力让世界变得更好。故选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31281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85" y="908720"/>
            <a:ext cx="10598441" cy="1130691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主要介绍了学校一年中最有意义的活动之一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收集食物。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14287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events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most meaningful of the year is the food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place in May and it is held in November again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does its food collection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set up in a similar style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70530" algn="l"/>
                <a:tab pos="909129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考查副词的用法。句意：每个学校收集食物的方式都不一样。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不同的，形容词；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不同地，副词；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 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更不同的，形容词比较级；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不同，名词。空处修饰动词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用副词。故选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1911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few weeks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their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should be kept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canned food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hold something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go door to door and ask people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up boxes in malls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 such as stores or cinemas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645150" algn="l"/>
                <a:tab pos="6011545" algn="l"/>
                <a:tab pos="85229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lasts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考查动词辨析。句意：在我的学校，它每次通常持续几个星期。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for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持续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687494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few weeks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their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should be kept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canned food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hold something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go door to door and ask people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up boxes in malls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 such as stores or cinemas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645150" algn="l"/>
                <a:tab pos="601154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6450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考查介词辨析。句意：学生们从家里带食物。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food should be kept long, such as canned food and pastas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可知，此处指从家里带能够长时间保存的食物。故选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806121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few weeks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their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should be kept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canned food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hold something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go door to door and ask people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up boxes in malls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 such as stores or cinemas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645150" algn="l"/>
                <a:tab pos="601154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front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front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5730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）辨析。句意：我们还在校外举办了更多的活动。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front of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外部的前面；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front of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内部的前面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students go door to door”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可知，此处指在校外还有活动。故选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6"/>
          <p:cNvSpPr txBox="1"/>
          <p:nvPr/>
        </p:nvSpPr>
        <p:spPr bwMode="auto">
          <a:xfrm>
            <a:off x="333931" y="3357081"/>
            <a:ext cx="1148584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考查动词辨析。句意：一些学生挨家挨户地请求人们给他们一些食物。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借入；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bring the collected food to our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向某人借某物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把某物借给某人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Community Table”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可知，此处指人们给学生食物，然后学生把这些食物给到遭受饥饿的人手中。故选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22300" y="299709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few weeks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their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should be kept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canned food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hold something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go door to door and ask people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up boxes in malls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 such as stores or cinemas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645150" algn="l"/>
                <a:tab pos="601154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51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278063" y="4581499"/>
            <a:ext cx="381635" cy="300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7"/>
          <p:cNvSpPr txBox="1"/>
          <p:nvPr/>
        </p:nvSpPr>
        <p:spPr bwMode="auto">
          <a:xfrm>
            <a:off x="360854" y="3589089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考查词汇辨析。句意：一些人在商场、商店或电影院等其他地方设立了箱子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其他的，后不接名词；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另一个，后接可数名词单数；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其他的，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其他的，后不接名词。空后接了可数名词复数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806121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few weeks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their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should be kept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canned food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hold something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go door to door and ask people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set up boxes in malls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 such as stores or cinemas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90495" algn="l"/>
                <a:tab pos="5645150" algn="l"/>
                <a:tab pos="601154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others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52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85231" y="4832173"/>
            <a:ext cx="389255" cy="306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933556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all work hard and the members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warm-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time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the collected food to our local Community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 families in our community can get some food if they need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 of students go with 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sent food with our English teacher last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see so many families under the problem of hunger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69895" algn="l"/>
                <a:tab pos="6011545" algn="l"/>
                <a:tab pos="91516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考查名词辨析。句意：通常，一群学生和一位老师一起去送食物。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neighbour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邻居；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sent food with our English teacher last year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可知，学生要由老师陪同去送食物。故选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5170</Words>
  <Application>WPS 演示</Application>
  <PresentationFormat>自定义</PresentationFormat>
  <Paragraphs>80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470</cp:revision>
  <dcterms:created xsi:type="dcterms:W3CDTF">2020-11-06T05:24:00Z</dcterms:created>
  <dcterms:modified xsi:type="dcterms:W3CDTF">2025-09-24T09:22:26Z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DD2D8F4EA9B44862ABE130145027B93E_12</vt:lpwstr>
  </property>
</Properties>
</file>